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264" r:id="rId3"/>
    <p:sldId id="263" r:id="rId4"/>
    <p:sldId id="265" r:id="rId5"/>
    <p:sldId id="262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1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22CD5-2095-49B1-BB89-6FE97E8DB67B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E30F4-CBFC-4965-8E33-184C0FCFD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93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E30F4-CBFC-4965-8E33-184C0FCFD03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580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C5783-14C2-4AD8-98F3-5D21CEFC3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C111B6-6FAF-4F57-B541-B66B8DF80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66311C-88A4-4066-BB16-221F52113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FA8ABF-D1D6-4291-9333-A151892BA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954424-4086-4FD3-B6BF-9AEF492A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7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1416E-558E-4CD2-B8B9-E0A99DBC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396DBE-5593-4E15-B353-A89465906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48B103-2A9F-4C6D-A723-7A239763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FC40BF-B890-469B-BC30-11C722A8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73E654-FAD8-401A-BA96-ED844ECBE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524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55489BD-4FEC-4200-B76F-264C77876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9C23523-A5B6-4437-8FFB-DDD5395D3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96CDB7-B8CF-4CC3-B802-2B3C87D9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F5E04B-7F1E-441E-A585-257BB204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837DA1-F37E-4811-8DA5-154444C7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11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193F55-1603-4D5C-B6AD-7D88154C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911D64-CDA7-4E96-83CD-6AA5EF151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D59834-9B77-45F5-BF68-2FA03878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482728-01FD-4856-9DBD-7059192B5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A4DC2B-B4B8-4128-AB74-D3542927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09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9739B1-0C8C-4045-BB6E-5819BCEE9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9190C2-F8C7-41E9-B90B-1A62C27C0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514A62-54BE-4907-B411-E8D81517D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737059-BF0E-48A9-9207-B984F89A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00E7EB-8D78-4B99-8FFD-04B42859B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44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3A0EC-DBD0-4DA1-B71B-56F7C49EC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608B1F-067E-4DDF-9844-ABBC597F6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B4A237C-DA68-44B8-AD11-94B2F7182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D3F20D-3101-4402-86F8-C4564537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36C74A-861C-4243-8A82-8F39881F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8BA6D0-F618-477B-8784-A4B48639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40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4E0938-5FF2-4C8D-9A8E-96E24AD3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0BB1F8-4937-42A8-AE53-ADC05227B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5AE11E-A23D-47A5-8BFC-FEB0B376E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67AFDB5-714E-4F85-847A-A16C43F1F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CDB4E8D-CE92-4BAA-A46F-6D233A165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6886FF-6D7D-43CB-8103-8DCE6C83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B9C723B-05F3-4A39-AF4B-4710957A0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228991C-9EC0-4BB1-8B28-2DA8DCB9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65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8CE353-911E-4642-95B2-F30692499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693D37-0FC3-4592-A4EF-77CBAC7E1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9C102C-2D48-4995-9D2F-1CBFC6DF1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34E24B0-E343-4F71-9631-BBD258FB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04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C77318C-AC38-4A8F-B1AD-524E51A89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9756840-B479-485C-AC33-A37EDDBA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D22040-6231-497A-A56D-1E965517D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92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17BE97-2CC7-4B2C-B7D2-27B8232D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93337C-9426-42C8-AC2C-915E110E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1262E8-74BA-49B6-A0E4-0D3A2BF2F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21C4E2-E8D1-4609-9F84-BA95417E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4A2B45-C05F-4422-A0FD-7A8A13F09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14AC79-97CD-44F6-98BF-F4B077BF2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11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33B301-BDE9-48E0-8169-66ACC778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04956AC-A189-487C-8143-5A8600ABD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3CA28D-AA38-4930-B729-A4720798C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02AB3D-D19A-4012-89FB-FE0121FD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13757E-2D97-48BF-8679-510AA74B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FF2E34-8B61-4D64-8A3A-56F5F10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87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2AC1D15-3C2F-4097-8C6A-86D12C11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233372-CC6F-4B2F-AEAC-9913D1E27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F127B7-3C2F-4CF7-A2A4-89A250B42D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9D47B-0C7A-45C4-82BB-3E060DC82053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FC4758-C599-4DC1-B71E-82AECA352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DF6EDC-1EFA-4DE2-8B2A-62E4C7036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F00E8-3D5F-4532-A1DD-F61C55209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95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7E82F3-0416-4157-863A-B70FBE1DA4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161FB2-5CAF-4A8A-A58C-1BFA575FF8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ABC0F8B-3092-4F6E-9D4F-5E51680D8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18639F-5332-456F-85A0-39A22F68C2BE}"/>
              </a:ext>
            </a:extLst>
          </p:cNvPr>
          <p:cNvSpPr txBox="1"/>
          <p:nvPr/>
        </p:nvSpPr>
        <p:spPr>
          <a:xfrm>
            <a:off x="5709920" y="2691645"/>
            <a:ext cx="603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LA DANZA DELL’ACT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8A557D-FB13-46D6-BEF1-D0FBE1DC7563}"/>
              </a:ext>
            </a:extLst>
          </p:cNvPr>
          <p:cNvSpPr txBox="1"/>
          <p:nvPr/>
        </p:nvSpPr>
        <p:spPr>
          <a:xfrm>
            <a:off x="6177280" y="1109762"/>
            <a:ext cx="5252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Corso online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6135FDA-20DA-47E7-AF91-714A8983051C}"/>
              </a:ext>
            </a:extLst>
          </p:cNvPr>
          <p:cNvSpPr txBox="1"/>
          <p:nvPr/>
        </p:nvSpPr>
        <p:spPr>
          <a:xfrm>
            <a:off x="6177280" y="4458195"/>
            <a:ext cx="5252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per terapeuti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3682AE5-4246-4C55-96F8-116F5C65B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" y="0"/>
            <a:ext cx="1556381" cy="3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12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7E82F3-0416-4157-863A-B70FBE1DA4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161FB2-5CAF-4A8A-A58C-1BFA575FF8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ABC0F8B-3092-4F6E-9D4F-5E51680D8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18639F-5332-456F-85A0-39A22F68C2BE}"/>
              </a:ext>
            </a:extLst>
          </p:cNvPr>
          <p:cNvSpPr txBox="1"/>
          <p:nvPr/>
        </p:nvSpPr>
        <p:spPr>
          <a:xfrm>
            <a:off x="274320" y="14625"/>
            <a:ext cx="5129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LA DANZA DELL’ACT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FD1840-1333-4D8C-A2DF-F4CD9ACC69BF}"/>
              </a:ext>
            </a:extLst>
          </p:cNvPr>
          <p:cNvSpPr txBox="1"/>
          <p:nvPr/>
        </p:nvSpPr>
        <p:spPr>
          <a:xfrm>
            <a:off x="274320" y="860891"/>
            <a:ext cx="3401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corso per terapeuti</a:t>
            </a:r>
            <a:endParaRPr lang="it-IT" sz="3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B6D980-310C-4040-9D1D-7D5DCCACB1A5}"/>
              </a:ext>
            </a:extLst>
          </p:cNvPr>
          <p:cNvSpPr txBox="1"/>
          <p:nvPr/>
        </p:nvSpPr>
        <p:spPr>
          <a:xfrm>
            <a:off x="6248914" y="1234267"/>
            <a:ext cx="55697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Corso online per diventare il terapeuta che vorresti essere: imparare concretamente come passare alla pratica e muoverti fluidamente e flessibilmente fra i processi dell'Acceptance and 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Commitment Therapy e la Self Compassion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80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EFDD5C0-5462-44F5-BA0C-BFECEF790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77" y="6214331"/>
            <a:ext cx="2521191" cy="64211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213FF09-6A99-4FC5-90BA-DE6E072CB039}"/>
              </a:ext>
            </a:extLst>
          </p:cNvPr>
          <p:cNvSpPr txBox="1"/>
          <p:nvPr/>
        </p:nvSpPr>
        <p:spPr>
          <a:xfrm>
            <a:off x="639585" y="6214331"/>
            <a:ext cx="8412975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Guarda il video di presentazione sul canale YouTube di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113462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7E82F3-0416-4157-863A-B70FBE1DA4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161FB2-5CAF-4A8A-A58C-1BFA575FF8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ABC0F8B-3092-4F6E-9D4F-5E51680D8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18639F-5332-456F-85A0-39A22F68C2BE}"/>
              </a:ext>
            </a:extLst>
          </p:cNvPr>
          <p:cNvSpPr txBox="1"/>
          <p:nvPr/>
        </p:nvSpPr>
        <p:spPr>
          <a:xfrm>
            <a:off x="274320" y="14625"/>
            <a:ext cx="5129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LA DANZA DELL’ACT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FD1840-1333-4D8C-A2DF-F4CD9ACC69BF}"/>
              </a:ext>
            </a:extLst>
          </p:cNvPr>
          <p:cNvSpPr txBox="1"/>
          <p:nvPr/>
        </p:nvSpPr>
        <p:spPr>
          <a:xfrm>
            <a:off x="274320" y="860891"/>
            <a:ext cx="3401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corso per terapeuti</a:t>
            </a:r>
            <a:endParaRPr lang="it-IT" sz="3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B6D980-310C-4040-9D1D-7D5DCCACB1A5}"/>
              </a:ext>
            </a:extLst>
          </p:cNvPr>
          <p:cNvSpPr txBox="1"/>
          <p:nvPr/>
        </p:nvSpPr>
        <p:spPr>
          <a:xfrm>
            <a:off x="6787898" y="187735"/>
            <a:ext cx="526389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Temi trattati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Flessibilità psicologica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6 processi dell'Hexaflex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Come spostarsi fra i processi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Disperazione creativa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Self Compassion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Patto terapeutico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Concettualizzazione del caso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Domande, pratiche guidate, esercizi esperienziali e metafore, per ognuno dei precedenti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Video da colloqui con paziente</a:t>
            </a:r>
            <a:endParaRPr lang="it-IT" sz="280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EFDD5C0-5462-44F5-BA0C-BFECEF790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77" y="6214331"/>
            <a:ext cx="2521191" cy="64211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213FF09-6A99-4FC5-90BA-DE6E072CB039}"/>
              </a:ext>
            </a:extLst>
          </p:cNvPr>
          <p:cNvSpPr txBox="1"/>
          <p:nvPr/>
        </p:nvSpPr>
        <p:spPr>
          <a:xfrm>
            <a:off x="639585" y="6214331"/>
            <a:ext cx="8412975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Guarda il video di presentazione sul canale YouTube di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90716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7E82F3-0416-4157-863A-B70FBE1DA4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161FB2-5CAF-4A8A-A58C-1BFA575FF8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ABC0F8B-3092-4F6E-9D4F-5E51680D8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18639F-5332-456F-85A0-39A22F68C2BE}"/>
              </a:ext>
            </a:extLst>
          </p:cNvPr>
          <p:cNvSpPr txBox="1"/>
          <p:nvPr/>
        </p:nvSpPr>
        <p:spPr>
          <a:xfrm>
            <a:off x="274320" y="14625"/>
            <a:ext cx="5129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LA DANZA DELL’ACT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FD1840-1333-4D8C-A2DF-F4CD9ACC69BF}"/>
              </a:ext>
            </a:extLst>
          </p:cNvPr>
          <p:cNvSpPr txBox="1"/>
          <p:nvPr/>
        </p:nvSpPr>
        <p:spPr>
          <a:xfrm>
            <a:off x="274320" y="860891"/>
            <a:ext cx="3401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corso per terapeuti</a:t>
            </a:r>
            <a:endParaRPr lang="it-IT" sz="3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B6D980-310C-4040-9D1D-7D5DCCACB1A5}"/>
              </a:ext>
            </a:extLst>
          </p:cNvPr>
          <p:cNvSpPr txBox="1"/>
          <p:nvPr/>
        </p:nvSpPr>
        <p:spPr>
          <a:xfrm>
            <a:off x="6071565" y="1030288"/>
            <a:ext cx="5961989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Dove e come: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it-IT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online on–demand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Quando:</a:t>
            </a:r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it-IT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dal 13 marzo 2021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Per chi</a:t>
            </a:r>
            <a:r>
              <a:rPr lang="it-IT" sz="32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psicologi e psicoterapeuti </a:t>
            </a:r>
            <a:b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con conoscenze base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Quanto:</a:t>
            </a:r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it-IT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189€ fino al 13/05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, poi 249€</a:t>
            </a:r>
            <a:endParaRPr lang="it-IT" sz="32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Docente:</a:t>
            </a:r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Chiara Rossi Urtoler</a:t>
            </a:r>
            <a:endParaRPr lang="it-IT" sz="32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80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EFDD5C0-5462-44F5-BA0C-BFECEF790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77" y="6214331"/>
            <a:ext cx="2521191" cy="64211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213FF09-6A99-4FC5-90BA-DE6E072CB039}"/>
              </a:ext>
            </a:extLst>
          </p:cNvPr>
          <p:cNvSpPr txBox="1"/>
          <p:nvPr/>
        </p:nvSpPr>
        <p:spPr>
          <a:xfrm>
            <a:off x="639585" y="6214331"/>
            <a:ext cx="8412975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Guarda il video di presentazione sul canale YouTube di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05028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7E82F3-0416-4157-863A-B70FBE1DA4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161FB2-5CAF-4A8A-A58C-1BFA575FF8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ABC0F8B-3092-4F6E-9D4F-5E51680D8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18639F-5332-456F-85A0-39A22F68C2BE}"/>
              </a:ext>
            </a:extLst>
          </p:cNvPr>
          <p:cNvSpPr txBox="1"/>
          <p:nvPr/>
        </p:nvSpPr>
        <p:spPr>
          <a:xfrm>
            <a:off x="274320" y="14625"/>
            <a:ext cx="5129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LA DANZA DELL’ACT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FD1840-1333-4D8C-A2DF-F4CD9ACC69BF}"/>
              </a:ext>
            </a:extLst>
          </p:cNvPr>
          <p:cNvSpPr txBox="1"/>
          <p:nvPr/>
        </p:nvSpPr>
        <p:spPr>
          <a:xfrm>
            <a:off x="274320" y="860891"/>
            <a:ext cx="3401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corso per terapeuti</a:t>
            </a:r>
            <a:endParaRPr lang="it-IT" sz="3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B6D980-310C-4040-9D1D-7D5DCCACB1A5}"/>
              </a:ext>
            </a:extLst>
          </p:cNvPr>
          <p:cNvSpPr txBox="1"/>
          <p:nvPr/>
        </p:nvSpPr>
        <p:spPr>
          <a:xfrm>
            <a:off x="6345936" y="896105"/>
            <a:ext cx="5663184" cy="3685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Dove e come: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it-IT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online on–demand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Quando:</a:t>
            </a:r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it-IT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dal 13 marzo 2021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Per chi</a:t>
            </a:r>
            <a:r>
              <a:rPr lang="it-IT" sz="32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psicologi e psicoterapeuti</a:t>
            </a:r>
            <a:b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</a:b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con conoscenze base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Quanto:</a:t>
            </a:r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249€ o </a:t>
            </a:r>
            <a:r>
              <a:rPr lang="it-IT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189€ fino al 13/05</a:t>
            </a:r>
            <a:endParaRPr lang="it-IT" sz="3200" b="1" dirty="0">
              <a:solidFill>
                <a:srgbClr val="00B0F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EFDD5C0-5462-44F5-BA0C-BFECEF790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809" y="5348776"/>
            <a:ext cx="2521191" cy="6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95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7E82F3-0416-4157-863A-B70FBE1DA4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161FB2-5CAF-4A8A-A58C-1BFA575FF8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ABC0F8B-3092-4F6E-9D4F-5E51680D8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18639F-5332-456F-85A0-39A22F68C2BE}"/>
              </a:ext>
            </a:extLst>
          </p:cNvPr>
          <p:cNvSpPr txBox="1"/>
          <p:nvPr/>
        </p:nvSpPr>
        <p:spPr>
          <a:xfrm>
            <a:off x="274320" y="14625"/>
            <a:ext cx="5129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LA DANZA DELL’ACT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FD1840-1333-4D8C-A2DF-F4CD9ACC69BF}"/>
              </a:ext>
            </a:extLst>
          </p:cNvPr>
          <p:cNvSpPr txBox="1"/>
          <p:nvPr/>
        </p:nvSpPr>
        <p:spPr>
          <a:xfrm>
            <a:off x="274320" y="860891"/>
            <a:ext cx="3401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corso per terapeuti</a:t>
            </a:r>
            <a:endParaRPr lang="it-IT" sz="3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B6D980-310C-4040-9D1D-7D5DCCACB1A5}"/>
              </a:ext>
            </a:extLst>
          </p:cNvPr>
          <p:cNvSpPr txBox="1"/>
          <p:nvPr/>
        </p:nvSpPr>
        <p:spPr>
          <a:xfrm>
            <a:off x="6653784" y="224363"/>
            <a:ext cx="5504688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Dove e come: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it-IT" sz="3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online on–demand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Quando:</a:t>
            </a:r>
            <a:r>
              <a:rPr lang="it-IT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it-IT" sz="3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dal 13 marzo 2021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Cosa</a:t>
            </a:r>
            <a:r>
              <a:rPr lang="it-IT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 </a:t>
            </a:r>
            <a:r>
              <a:rPr lang="it-IT" sz="3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Corso per imparare concretamente come passare alla pratica e muoversi fluidamente e flessibilmente fra i processi dell'Acceptance and 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Commitment Therapy e la Self Compassion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Per chi</a:t>
            </a:r>
            <a:r>
              <a:rPr lang="it-IT" sz="3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: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psicologi e psicoterapeuti con conoscenze base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Quanto:</a:t>
            </a:r>
            <a:r>
              <a:rPr lang="it-IT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189€ fino al 13/05, poi 249€</a:t>
            </a:r>
            <a:endParaRPr lang="it-IT" sz="30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Docente:</a:t>
            </a:r>
            <a:r>
              <a:rPr lang="it-IT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it-IT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Chiara Rossi Urtoler</a:t>
            </a:r>
            <a:endParaRPr lang="it-IT" sz="3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80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EFDD5C0-5462-44F5-BA0C-BFECEF790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77" y="6214331"/>
            <a:ext cx="2521191" cy="64211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213FF09-6A99-4FC5-90BA-DE6E072CB039}"/>
              </a:ext>
            </a:extLst>
          </p:cNvPr>
          <p:cNvSpPr txBox="1"/>
          <p:nvPr/>
        </p:nvSpPr>
        <p:spPr>
          <a:xfrm>
            <a:off x="639585" y="6214331"/>
            <a:ext cx="8412975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Guarda il video di presentazione sul canale YouTube di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0111686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285</Words>
  <Application>Microsoft Office PowerPoint</Application>
  <PresentationFormat>Widescreen</PresentationFormat>
  <Paragraphs>44</Paragraphs>
  <Slides>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Bahnschrift Condensed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Rossi</dc:creator>
  <cp:lastModifiedBy>Chiara Rossi</cp:lastModifiedBy>
  <cp:revision>26</cp:revision>
  <dcterms:created xsi:type="dcterms:W3CDTF">2021-02-17T15:15:32Z</dcterms:created>
  <dcterms:modified xsi:type="dcterms:W3CDTF">2021-02-21T15:11:52Z</dcterms:modified>
</cp:coreProperties>
</file>